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785"/>
  </p:normalViewPr>
  <p:slideViewPr>
    <p:cSldViewPr snapToGrid="0" snapToObjects="1">
      <p:cViewPr varScale="1">
        <p:scale>
          <a:sx n="96" d="100"/>
          <a:sy n="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4A32-9D9E-B84F-A8CD-6D0BA8CE4DDA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7D2C-AB76-7043-A7FC-12F76BC6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5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Rob</a:t>
            </a:r>
          </a:p>
          <a:p>
            <a:r>
              <a:rPr lang="en-US" dirty="0" smtClean="0"/>
              <a:t>Park by drone is a service that organizations can use to streamline the parking process at a designated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1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Rob</a:t>
            </a:r>
          </a:p>
          <a:p>
            <a:endParaRPr lang="en-US" dirty="0" smtClean="0"/>
          </a:p>
          <a:p>
            <a:r>
              <a:rPr lang="en-US" dirty="0" smtClean="0"/>
              <a:t>Explain How Image Recognition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Owen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</a:t>
            </a:r>
            <a:r>
              <a:rPr lang="en-US" baseline="0" dirty="0" smtClean="0"/>
              <a:t>: Alex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how they all communicate, especially how commands are sent to the </a:t>
            </a:r>
            <a:r>
              <a:rPr lang="en-US" baseline="0" dirty="0" err="1" smtClean="0"/>
              <a:t>goPro</a:t>
            </a:r>
            <a:r>
              <a:rPr lang="en-US" baseline="0" dirty="0" smtClean="0"/>
              <a:t> and images are received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Owen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Rob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Rob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nobody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Owen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Owen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0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Owen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Alex</a:t>
            </a:r>
          </a:p>
          <a:p>
            <a:endParaRPr lang="en-US" dirty="0" smtClean="0"/>
          </a:p>
          <a:p>
            <a:r>
              <a:rPr lang="en-US" dirty="0" smtClean="0"/>
              <a:t>Explain how taking</a:t>
            </a:r>
            <a:r>
              <a:rPr lang="en-US" baseline="0" dirty="0" smtClean="0"/>
              <a:t> an image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6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Rob</a:t>
            </a:r>
          </a:p>
          <a:p>
            <a:endParaRPr lang="en-US" dirty="0" smtClean="0"/>
          </a:p>
          <a:p>
            <a:r>
              <a:rPr lang="en-US" dirty="0" smtClean="0"/>
              <a:t>Explain how image recognition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ParkByDrone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Creators: Alex </a:t>
            </a:r>
            <a:r>
              <a:rPr lang="en-US" dirty="0" err="1" smtClean="0"/>
              <a:t>Beechman</a:t>
            </a:r>
            <a:r>
              <a:rPr lang="en-US" dirty="0" smtClean="0"/>
              <a:t>, Owen Phelan, Rob </a:t>
            </a:r>
            <a:r>
              <a:rPr lang="en-US" dirty="0" err="1" smtClean="0"/>
              <a:t>Simari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Flies to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/>
          </a:bodyPr>
          <a:lstStyle/>
          <a:p>
            <a:r>
              <a:rPr lang="en-US" dirty="0" smtClean="0"/>
              <a:t>The drone will remain above the spot until it is filled or a specified amount of time has passed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28800" y="136127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512977"/>
            <a:ext cx="5057776" cy="3759245"/>
          </a:xfrm>
          <a:prstGeom prst="rect">
            <a:avLst/>
          </a:prstGeom>
          <a:effectLst/>
        </p:spPr>
      </p:pic>
      <p:pic>
        <p:nvPicPr>
          <p:cNvPr id="19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066" y="2412674"/>
            <a:ext cx="580550" cy="580550"/>
          </a:xfrm>
          <a:prstGeom prst="rect">
            <a:avLst/>
          </a:prstGeom>
          <a:noFill/>
          <a:effectLst>
            <a:glow rad="2286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24" y="3676846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4160122" y="2800350"/>
            <a:ext cx="3892944" cy="141449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714377"/>
            <a:ext cx="10018713" cy="971550"/>
          </a:xfrm>
        </p:spPr>
        <p:txBody>
          <a:bodyPr/>
          <a:lstStyle/>
          <a:p>
            <a:r>
              <a:rPr lang="en-US" u="sng" dirty="0" smtClean="0"/>
              <a:t>Why </a:t>
            </a:r>
            <a:r>
              <a:rPr lang="en-US" u="sng" dirty="0" err="1" smtClean="0"/>
              <a:t>ParkByDrone</a:t>
            </a:r>
            <a:r>
              <a:rPr lang="en-US" u="sng" dirty="0" smtClean="0"/>
              <a:t> is Pretty Cool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7" y="1657351"/>
            <a:ext cx="9730845" cy="576262"/>
          </a:xfrm>
        </p:spPr>
        <p:txBody>
          <a:bodyPr/>
          <a:lstStyle/>
          <a:p>
            <a:r>
              <a:rPr lang="en-US" dirty="0" smtClean="0"/>
              <a:t>Implementation</a:t>
            </a:r>
            <a:r>
              <a:rPr lang="is-IS" dirty="0" smtClean="0"/>
              <a:t>…...                               Practical Impact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2233612"/>
            <a:ext cx="4895056" cy="4224337"/>
          </a:xfrm>
        </p:spPr>
        <p:txBody>
          <a:bodyPr>
            <a:normAutofit/>
          </a:bodyPr>
          <a:lstStyle/>
          <a:p>
            <a:r>
              <a:rPr lang="en-US" dirty="0" smtClean="0"/>
              <a:t>Drone is not controlled remotely</a:t>
            </a:r>
          </a:p>
          <a:p>
            <a:endParaRPr lang="en-US" dirty="0"/>
          </a:p>
          <a:p>
            <a:r>
              <a:rPr lang="en-US" dirty="0" smtClean="0"/>
              <a:t>Object-Oriented Design keeps all image code separate from drone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Hardware Architecture relies on popular products that communicate with each other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2250547"/>
            <a:ext cx="4895056" cy="4421716"/>
          </a:xfrm>
        </p:spPr>
        <p:txBody>
          <a:bodyPr>
            <a:normAutofit/>
          </a:bodyPr>
          <a:lstStyle/>
          <a:p>
            <a:r>
              <a:rPr lang="en-US" dirty="0" smtClean="0"/>
              <a:t>Does not require any on-site hardware</a:t>
            </a:r>
          </a:p>
          <a:p>
            <a:endParaRPr lang="en-US" dirty="0" smtClean="0"/>
          </a:p>
          <a:p>
            <a:r>
              <a:rPr lang="en-US" dirty="0" smtClean="0"/>
              <a:t>Very low overhead associated with “breaking down” and “setting back up” the system.</a:t>
            </a:r>
          </a:p>
          <a:p>
            <a:r>
              <a:rPr lang="en-US" dirty="0" smtClean="0"/>
              <a:t>Scalability is easy. Just change how drone moves, image code is unchanged.</a:t>
            </a:r>
          </a:p>
          <a:p>
            <a:endParaRPr lang="en-US" dirty="0" smtClean="0"/>
          </a:p>
          <a:p>
            <a:r>
              <a:rPr lang="en-US" dirty="0" smtClean="0"/>
              <a:t>Easy to find existing codes and methods</a:t>
            </a:r>
          </a:p>
          <a:p>
            <a:r>
              <a:rPr lang="en-US" dirty="0" smtClean="0"/>
              <a:t>Very low cost of testing because each individual product is tested independently</a:t>
            </a:r>
          </a:p>
          <a:p>
            <a:r>
              <a:rPr lang="en-US" dirty="0" smtClean="0"/>
              <a:t>Safety testing easier for same reason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3" y="685800"/>
            <a:ext cx="10018713" cy="65722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Architecture</a:t>
            </a:r>
            <a:endParaRPr lang="en-US" b="1" u="sng" dirty="0"/>
          </a:p>
        </p:txBody>
      </p:sp>
      <p:sp>
        <p:nvSpPr>
          <p:cNvPr id="12" name="Frame 11"/>
          <p:cNvSpPr/>
          <p:nvPr/>
        </p:nvSpPr>
        <p:spPr>
          <a:xfrm>
            <a:off x="2043113" y="2005011"/>
            <a:ext cx="2871787" cy="3114675"/>
          </a:xfrm>
          <a:prstGeom prst="frame">
            <a:avLst>
              <a:gd name="adj1" fmla="val 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3138" y="2233611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Raspberry Pi</a:t>
            </a:r>
            <a:endParaRPr lang="en-US" b="1" u="sng" dirty="0"/>
          </a:p>
        </p:txBody>
      </p:sp>
      <p:pic>
        <p:nvPicPr>
          <p:cNvPr id="8208" name="Picture 16" descr="https://lh6.googleusercontent.com/z09m1wuYZ8NPwjqWsup9raxWTTobWTkk6QAliTmenrtbt6TcsouoFxv7IlTCvOYLgx3E5pXWWuFxSFyXIs-1ZGE5TWmpHISraOyfJb_v78_tFYFg6fPSX2b0Gho_TXgmOKhF4KK1zh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2602943"/>
            <a:ext cx="2286001" cy="6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s://lh3.googleusercontent.com/6iARiT0e1vJJfiWMhI3hbGXFnFQkDLpt7ksZxlmbwXMamMtHb7-UHW2DJgBWDVMFo7kb8YLE5csfLdFiuEbqp0MMwdRMtxoePeEl88dvsZD34a1EOnGQJIKtUzINeAJvvcwhFgosQL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60" y="3492341"/>
            <a:ext cx="2453278" cy="13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ame 23"/>
          <p:cNvSpPr/>
          <p:nvPr/>
        </p:nvSpPr>
        <p:spPr>
          <a:xfrm>
            <a:off x="8153400" y="139422"/>
            <a:ext cx="3448050" cy="3081456"/>
          </a:xfrm>
          <a:prstGeom prst="frame">
            <a:avLst>
              <a:gd name="adj1" fmla="val 35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425" y="344329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b="1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25" y="713661"/>
            <a:ext cx="2991917" cy="2246312"/>
          </a:xfrm>
          <a:prstGeom prst="rect">
            <a:avLst/>
          </a:prstGeom>
        </p:spPr>
      </p:pic>
      <p:sp>
        <p:nvSpPr>
          <p:cNvPr id="28" name="Frame 27"/>
          <p:cNvSpPr/>
          <p:nvPr/>
        </p:nvSpPr>
        <p:spPr>
          <a:xfrm>
            <a:off x="8616759" y="4175425"/>
            <a:ext cx="2047876" cy="2338389"/>
          </a:xfrm>
          <a:prstGeom prst="frame">
            <a:avLst>
              <a:gd name="adj1" fmla="val 65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16784" y="4380332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GoPro</a:t>
            </a:r>
            <a:endParaRPr lang="en-US" b="1" u="sng" dirty="0"/>
          </a:p>
        </p:txBody>
      </p:sp>
      <p:pic>
        <p:nvPicPr>
          <p:cNvPr id="8212" name="Picture 20" descr="https://lh4.googleusercontent.com/wcQA6PxuA9yAhVykm0W8b6nQh_E0tR4uZ0wuSRi_RIqNfAZznLVujWJQGDnceNcw5elPKt_cSjYR2QbKSfoZIO7wohkeJNQW75Sg2RCfPFGUpayuw1KDAAMan3FePvHRU7vPUscDP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84" y="4749664"/>
            <a:ext cx="1519238" cy="14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4847755" y="1523086"/>
            <a:ext cx="3291357" cy="154325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057723">
            <a:off x="4839071" y="1956213"/>
            <a:ext cx="305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Send Coordinates</a:t>
            </a:r>
            <a:endParaRPr lang="en-US"/>
          </a:p>
        </p:txBody>
      </p:sp>
      <p:cxnSp>
        <p:nvCxnSpPr>
          <p:cNvPr id="70" name="Straight Arrow Connector 69"/>
          <p:cNvCxnSpPr>
            <a:endCxn id="28" idx="1"/>
          </p:cNvCxnSpPr>
          <p:nvPr/>
        </p:nvCxnSpPr>
        <p:spPr>
          <a:xfrm>
            <a:off x="4888472" y="4081639"/>
            <a:ext cx="3728287" cy="1262981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180074">
            <a:off x="5783843" y="4277014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Picture</a:t>
            </a:r>
            <a:endParaRPr lang="en-US" dirty="0"/>
          </a:p>
        </p:txBody>
      </p:sp>
      <p:cxnSp>
        <p:nvCxnSpPr>
          <p:cNvPr id="79" name="Straight Arrow Connector 78"/>
          <p:cNvCxnSpPr>
            <a:stCxn id="12" idx="3"/>
          </p:cNvCxnSpPr>
          <p:nvPr/>
        </p:nvCxnSpPr>
        <p:spPr>
          <a:xfrm flipV="1">
            <a:off x="4914900" y="1998799"/>
            <a:ext cx="3238500" cy="1563550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20057723">
            <a:off x="5297747" y="2784523"/>
            <a:ext cx="26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Get Location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030272" y="4444461"/>
            <a:ext cx="3586487" cy="1174461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180074">
            <a:off x="5686498" y="5040083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82" y="6309360"/>
            <a:ext cx="10018711" cy="54864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Image Processing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39" y="600075"/>
            <a:ext cx="3594652" cy="2671763"/>
          </a:xfrm>
          <a:prstGeom prst="rect">
            <a:avLst/>
          </a:prstGeom>
          <a:effectLst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63405"/>
            <a:ext cx="3611213" cy="26840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189144"/>
            <a:ext cx="3590740" cy="26688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46" y="3595003"/>
            <a:ext cx="3594010" cy="26712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77491" y="1805441"/>
            <a:ext cx="2931051" cy="39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707856" y="4936409"/>
            <a:ext cx="2700686" cy="289078"/>
          </a:xfrm>
          <a:prstGeom prst="rightArrow">
            <a:avLst>
              <a:gd name="adj1" fmla="val 50000"/>
              <a:gd name="adj2" fmla="val 3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328988" y="3271838"/>
            <a:ext cx="228600" cy="32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69434" y="3227178"/>
            <a:ext cx="156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Raw Image Converted </a:t>
            </a:r>
          </a:p>
          <a:p>
            <a:r>
              <a:rPr lang="en-US" dirty="0" smtClean="0"/>
              <a:t>to HSV</a:t>
            </a:r>
            <a:endParaRPr lang="en-US" dirty="0"/>
          </a:p>
        </p:txBody>
      </p:sp>
      <p:sp>
        <p:nvSpPr>
          <p:cNvPr id="30" name="Bent-Up Arrow 29"/>
          <p:cNvSpPr/>
          <p:nvPr/>
        </p:nvSpPr>
        <p:spPr>
          <a:xfrm flipH="1">
            <a:off x="7152237" y="2028825"/>
            <a:ext cx="1256304" cy="2513113"/>
          </a:xfrm>
          <a:prstGeom prst="bentUpArrow">
            <a:avLst>
              <a:gd name="adj1" fmla="val 14253"/>
              <a:gd name="adj2" fmla="val 22010"/>
              <a:gd name="adj3" fmla="val 27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59887" y="5268558"/>
            <a:ext cx="286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Binary mask image </a:t>
            </a:r>
          </a:p>
          <a:p>
            <a:r>
              <a:rPr lang="en-US" dirty="0" smtClean="0"/>
              <a:t>Generate from given color range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9503" y="1442799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Mask overlaid with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6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697789" cy="36965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Finding an open spot in a crowded parking lot is frustrating and time consuming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 certain businesses, this problem is seemingly unavoidable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Sports venues are usually downtown and have limited space for parking. Their parking lots will always be partially or completely full on game days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Airports need to have space for hundreds or even thousands of cars. If the airport is busy, travelers need to search these massive lots for an open spot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an obvious need to solve this problem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Respected news sources use print space on articles related solely to parking spots and how to find them. This means readers must be interested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9"/>
          <a:stretch/>
        </p:blipFill>
        <p:spPr>
          <a:xfrm>
            <a:off x="201612" y="4615656"/>
            <a:ext cx="10058400" cy="18393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5475414"/>
            <a:ext cx="8873068" cy="11935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703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391401" cy="4096595"/>
          </a:xfrm>
        </p:spPr>
        <p:txBody>
          <a:bodyPr vert="horz" lIns="91440" tIns="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Common Solution - Install  a system which knows every possible parking space, and has hardware which keeps track of which spaces are available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Very Expensive – Buying and installing sensors costs a lost of money. Works for hospitals, malls, etc.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 Uncommon Problem – What if parking lots are not used often, but every time they are used, they are incredibly crowded.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venue during an event (e.g. Notre Dame parking on game day)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 parking on Thanksgiving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Non-traditional parking such as parking in fields for festivals and other large  events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common solution is too expensive to be a viable option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86452" y="5329238"/>
            <a:ext cx="3514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ParkByDrone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025" y="5614988"/>
            <a:ext cx="411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 Uncommon Solution</a:t>
            </a:r>
            <a:r>
              <a:rPr lang="is-IS" sz="2000" b="1" dirty="0" smtClean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9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8186401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35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9"/>
            <a:ext cx="9717084" cy="53501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1725" y="1314280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Theory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43138" y="3486536"/>
            <a:ext cx="8601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flying field has to be prepped by laying a large blue circle down somewhere.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location of the flying-field is preprogrammed into the drone. The drone is activated directly via keyboard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off, flies above the flying field, and takes a picture</a:t>
            </a:r>
          </a:p>
          <a:p>
            <a:pPr marL="342900" indent="-342900">
              <a:buAutoNum type="arabicPeriod"/>
            </a:pPr>
            <a:r>
              <a:rPr lang="en-US" dirty="0" smtClean="0"/>
              <a:t>This picture is processed, and the location of the blue circle in the image is identified. The pixel address of the center of this “open spot” is returned.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uses it’s current location and the pixel address to calculate where to fly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this location, hovers for a short period of time, then returns to 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3139" y="3306386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Practice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43138" y="1746116"/>
            <a:ext cx="7586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Potential Parking </a:t>
            </a:r>
            <a:r>
              <a:rPr lang="en-US" dirty="0"/>
              <a:t>S</a:t>
            </a:r>
            <a:r>
              <a:rPr lang="en-US" dirty="0" smtClean="0"/>
              <a:t>pots are Marked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1" y="1355587"/>
            <a:ext cx="5362580" cy="3985794"/>
          </a:xfrm>
          <a:prstGeom prst="rect">
            <a:avLst/>
          </a:prstGeom>
          <a:effectLst/>
        </p:spPr>
      </p:pic>
      <p:sp>
        <p:nvSpPr>
          <p:cNvPr id="5" name="TextBox 4"/>
          <p:cNvSpPr txBox="1"/>
          <p:nvPr/>
        </p:nvSpPr>
        <p:spPr>
          <a:xfrm>
            <a:off x="1858964" y="3254120"/>
            <a:ext cx="418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Three potential spots “marked” here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784825">
            <a:off x="7580548" y="3007588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784825">
            <a:off x="8966811" y="2377360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784825">
            <a:off x="6115886" y="3007433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4188177" y="4357511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11593" y="3859042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Area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2784825">
            <a:off x="4194336" y="4390455"/>
            <a:ext cx="800917" cy="29831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7762257" y="4412035"/>
            <a:ext cx="1738931" cy="261584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87491" y="3460646"/>
            <a:ext cx="27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Destination: </a:t>
            </a:r>
            <a:r>
              <a:rPr lang="en-US" dirty="0" smtClean="0"/>
              <a:t>Parking Lot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7580663">
            <a:off x="8601061" y="3943581"/>
            <a:ext cx="656861" cy="25607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734" y="2851247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28800" y="2179279"/>
            <a:ext cx="9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u="sng" dirty="0"/>
          </a:p>
        </p:txBody>
      </p:sp>
      <p:pic>
        <p:nvPicPr>
          <p:cNvPr id="24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95" y="2313243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endCxn id="1026" idx="1"/>
          </p:cNvCxnSpPr>
          <p:nvPr/>
        </p:nvCxnSpPr>
        <p:spPr>
          <a:xfrm>
            <a:off x="3211593" y="2851246"/>
            <a:ext cx="5184141" cy="290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460">
            <a:off x="5854190" y="3625366"/>
            <a:ext cx="1060070" cy="78790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isometricOffAxis2Top"/>
            <a:lightRig rig="threePt" dir="t">
              <a:rot lat="0" lon="0" rev="0"/>
            </a:lightRig>
          </a:scene3d>
          <a:sp3d extrusionH="38100" prstMaterial="clear">
            <a:bevelT w="260350" h="0" prst="softRound"/>
            <a:bevelB w="0" h="0" prst="softRound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Takes an Image of the Lot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2002190" y="4316958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5234366" y="4371482"/>
            <a:ext cx="2080835" cy="313016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47" y="2810694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5394214" y="3234176"/>
            <a:ext cx="1105808" cy="139889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925041" y="3256752"/>
            <a:ext cx="574981" cy="1114730"/>
          </a:xfrm>
          <a:prstGeom prst="line">
            <a:avLst/>
          </a:prstGeom>
          <a:ln w="2222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1202" y="3256752"/>
            <a:ext cx="278088" cy="1376314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00022" y="3256752"/>
            <a:ext cx="737175" cy="111473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75003" y="3082604"/>
            <a:ext cx="1283714" cy="86230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23" y="1529581"/>
            <a:ext cx="2783734" cy="2069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/>
          <p:cNvSpPr txBox="1"/>
          <p:nvPr/>
        </p:nvSpPr>
        <p:spPr>
          <a:xfrm>
            <a:off x="2215451" y="2896455"/>
            <a:ext cx="358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is taken with a GoPro camera, and passed to the drone via </a:t>
            </a:r>
            <a:r>
              <a:rPr lang="en-US" smtClean="0"/>
              <a:t>a wireless signal from the GoPro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Identifies the Location of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Drone first processes the image, then finds the blue circle in the result, then uses the location of the circle to calculate actual coordinates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4" y="2769936"/>
            <a:ext cx="3306636" cy="2457692"/>
          </a:xfrm>
          <a:prstGeom prst="rect">
            <a:avLst/>
          </a:prstGeom>
          <a:effectLst/>
        </p:spPr>
      </p:pic>
      <p:sp>
        <p:nvSpPr>
          <p:cNvPr id="11" name="Parallelogram 10"/>
          <p:cNvSpPr/>
          <p:nvPr/>
        </p:nvSpPr>
        <p:spPr>
          <a:xfrm>
            <a:off x="6375664" y="4537604"/>
            <a:ext cx="4450821" cy="526505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>
            <a:spLocks noChangeAspect="1"/>
          </p:cNvSpPr>
          <p:nvPr/>
        </p:nvSpPr>
        <p:spPr>
          <a:xfrm>
            <a:off x="7772258" y="4592127"/>
            <a:ext cx="2632483" cy="395999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72" y="2111031"/>
            <a:ext cx="450573" cy="45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/>
          <p:cNvSpPr/>
          <p:nvPr/>
        </p:nvSpPr>
        <p:spPr>
          <a:xfrm>
            <a:off x="3749040" y="3886200"/>
            <a:ext cx="400050" cy="3579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49090" y="2481267"/>
            <a:ext cx="4744562" cy="144249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8799" y="1361275"/>
            <a:ext cx="758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Spot</a:t>
            </a:r>
          </a:p>
        </p:txBody>
      </p:sp>
      <p:sp>
        <p:nvSpPr>
          <p:cNvPr id="25" name="Parallelogram 24"/>
          <p:cNvSpPr>
            <a:spLocks noChangeAspect="1"/>
          </p:cNvSpPr>
          <p:nvPr/>
        </p:nvSpPr>
        <p:spPr>
          <a:xfrm>
            <a:off x="8778240" y="4754880"/>
            <a:ext cx="548640" cy="82531"/>
          </a:xfrm>
          <a:prstGeom prst="parallelogram">
            <a:avLst>
              <a:gd name="adj" fmla="val 197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044466" y="2561604"/>
            <a:ext cx="68213" cy="2193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571069">
            <a:off x="5507960" y="2508396"/>
            <a:ext cx="439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Get Location in the Image (</a:t>
            </a:r>
            <a:r>
              <a:rPr lang="en-US" sz="1400" b="1" dirty="0" err="1" smtClean="0"/>
              <a:t>pixel,pixel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66596" y="3174386"/>
            <a:ext cx="165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2. Calculate Actual Location (</a:t>
            </a:r>
            <a:r>
              <a:rPr lang="en-US" sz="1400" b="1" dirty="0" err="1" smtClean="0"/>
              <a:t>Lat,Lon</a:t>
            </a:r>
            <a:r>
              <a:rPr lang="en-US" sz="1400" b="1" dirty="0"/>
              <a:t>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D15B99A0-8AC5-D044-ACC9-60528CFE7C8A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arkbydrone-020a79.webflow.io/&quot;,&quot;values&quot;:{},&quot;data&quot;:{&quot;uri&quot;:&quot;parkbydrone-020a79.webflow.io/&quot;},&quot;secure&quot;:false}],&quot;name&quot;:&quot;parkbydrone-020a79.webflow.io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411</TotalTime>
  <Words>952</Words>
  <Application>Microsoft Macintosh PowerPoint</Application>
  <PresentationFormat>Widescreen</PresentationFormat>
  <Paragraphs>142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Corbel</vt:lpstr>
      <vt:lpstr>Arial</vt:lpstr>
      <vt:lpstr>Parallax</vt:lpstr>
      <vt:lpstr>ParkByDrone</vt:lpstr>
      <vt:lpstr>Problem</vt:lpstr>
      <vt:lpstr>Problem</vt:lpstr>
      <vt:lpstr>PowerPoint Presentation</vt:lpstr>
      <vt:lpstr>PowerPoint Presentation</vt:lpstr>
      <vt:lpstr>Potential Parking Spots are Marked</vt:lpstr>
      <vt:lpstr>The Drone Flies to the Location</vt:lpstr>
      <vt:lpstr>The Drone Takes an Image of the Lot</vt:lpstr>
      <vt:lpstr>The Drone Identifies the Location of an Open Spot</vt:lpstr>
      <vt:lpstr>The Drone Flies to an Open Spot</vt:lpstr>
      <vt:lpstr>Why ParkByDrone is Pretty Cool</vt:lpstr>
      <vt:lpstr>Architecture</vt:lpstr>
      <vt:lpstr>Image Processing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ParkByDrone</dc:title>
  <dc:creator>Owen Eoin Phelan</dc:creator>
  <cp:lastModifiedBy>Owen Eoin Phelan</cp:lastModifiedBy>
  <cp:revision>33</cp:revision>
  <dcterms:created xsi:type="dcterms:W3CDTF">2016-12-06T09:04:12Z</dcterms:created>
  <dcterms:modified xsi:type="dcterms:W3CDTF">2016-12-06T15:55:46Z</dcterms:modified>
</cp:coreProperties>
</file>